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B97D-3B0E-4087-8178-6C1A3394771E}" type="datetimeFigureOut">
              <a:rPr lang="pl-PL" smtClean="0"/>
              <a:t>2013-12-04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B5D04-BA19-43B1-BB31-39DE85534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048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3B97D-3B0E-4087-8178-6C1A3394771E}" type="datetimeFigureOut">
              <a:rPr lang="pl-PL" smtClean="0"/>
              <a:t>2013-12-04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B5D04-BA19-43B1-BB31-39DE85534A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7886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’’The Fun” </a:t>
            </a:r>
            <a:br>
              <a:rPr lang="en-GB" smtClean="0"/>
            </a:br>
            <a:r>
              <a:rPr lang="en-GB" smtClean="0"/>
              <a:t>Ceramics Workshop</a:t>
            </a:r>
            <a:endParaRPr lang="en-GB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497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The Idea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567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Where did I get the money from?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93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Stages of recruitment in the project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6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How much did I get?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581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What did I buy?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06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How do I work?</a:t>
            </a:r>
            <a:endParaRPr lang="pl-PL" dirty="0"/>
          </a:p>
        </p:txBody>
      </p:sp>
      <p:pic>
        <p:nvPicPr>
          <p:cNvPr id="3" name="Obraz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1227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Pokaz na ekranie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’’The Fun”  Ceramics Workshop</vt:lpstr>
      <vt:lpstr>The Idea</vt:lpstr>
      <vt:lpstr>Where did I get the money from?</vt:lpstr>
      <vt:lpstr>Stages of recruitment in the project</vt:lpstr>
      <vt:lpstr>How much did I get?</vt:lpstr>
      <vt:lpstr>What did I buy?</vt:lpstr>
      <vt:lpstr>How do I work?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’’The Fun”  Ceramics Workshop</dc:title>
  <dc:creator>Ania</dc:creator>
  <cp:lastModifiedBy>Ania</cp:lastModifiedBy>
  <cp:revision>1</cp:revision>
  <dcterms:created xsi:type="dcterms:W3CDTF">2013-12-04T22:38:31Z</dcterms:created>
  <dcterms:modified xsi:type="dcterms:W3CDTF">2013-12-04T22:38:32Z</dcterms:modified>
</cp:coreProperties>
</file>